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502" r:id="rId3"/>
    <p:sldId id="338" r:id="rId4"/>
    <p:sldId id="543" r:id="rId5"/>
    <p:sldId id="562" r:id="rId6"/>
    <p:sldId id="563" r:id="rId7"/>
    <p:sldId id="564" r:id="rId8"/>
    <p:sldId id="565" r:id="rId9"/>
    <p:sldId id="566" r:id="rId10"/>
    <p:sldId id="568" r:id="rId11"/>
    <p:sldId id="567" r:id="rId12"/>
    <p:sldId id="569" r:id="rId13"/>
    <p:sldId id="570" r:id="rId14"/>
    <p:sldId id="571" r:id="rId15"/>
    <p:sldId id="572" r:id="rId16"/>
    <p:sldId id="573" r:id="rId17"/>
    <p:sldId id="574" r:id="rId18"/>
    <p:sldId id="576" r:id="rId19"/>
    <p:sldId id="575" r:id="rId20"/>
    <p:sldId id="561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25/04/2024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m/imgres?q=minecraft%20unity&amp;imgurl=https%3A%2F%2Fforum.unity.com%2Fproxy.php%3Fimage%3Dhttp%253A%252F%252Fi.imgur.com%252FTXX4u.jpg%26hash%3D0e3acf481a283324e8b8e01a002feb65&amp;imgrefurl=https%3A%2F%2Fforum.unity.com%2Fthreads%2Fminepackage-minecraft-starter-package.69573%2F&amp;docid=sewhQyiCFWusRM&amp;tbnid=Vco2cWsB9KP9GM&amp;vet=12ahUKEwiIrIfo4tyFAxUw_rsIHUBpCLgQM3oECBMQAA..i&amp;w=720&amp;h=354&amp;hcb=2&amp;ved=2ahUKEwiIrIfo4tyFAxUw_rsIHUBpCLgQM3oECBMQA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imgres?q=minecraft%20block&amp;imgurl=https%3A%2F%2Fstatic.wikia.nocookie.net%2Fminecraft%2Fimages%2Ff%2Ffe%2FGrassNew.png%2Frevision%2Flatest%2Fscale-to-width%2F360%3Fcb%3D20190903234415&amp;imgrefurl=https%3A%2F%2Fminecraft-archive.fandom.com%2Fwiki%2FGrass_Block&amp;docid=tV3CVjUxMOtz0M&amp;tbnid=PSEzdhKlduxrHM&amp;vet=12ahUKEwiTiPOV59yFAxVizAIHHRIEBOIQM3oECB8QAA..i&amp;w=360&amp;h=360&amp;hcb=2&amp;ved=2ahUKEwiTiPOV59yFAxVizAIHHRIEBOIQM3oECB8QA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9b: Project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A510-ADC9-09F2-66A5-A64B6CFA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render this?</a:t>
            </a:r>
            <a:endParaRPr lang="en-BE" dirty="0"/>
          </a:p>
        </p:txBody>
      </p:sp>
      <p:pic>
        <p:nvPicPr>
          <p:cNvPr id="4" name="Picture 3" descr="A video game of a minecraft game&#10;&#10;Description automatically generated">
            <a:extLst>
              <a:ext uri="{FF2B5EF4-FFF2-40B4-BE49-F238E27FC236}">
                <a16:creationId xmlns:a16="http://schemas.microsoft.com/office/drawing/2014/main" id="{95B41FDF-ED44-D142-7761-7BB63FAC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98" y="2382805"/>
            <a:ext cx="7955902" cy="44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F984-30F2-5BFB-5789-BC25780E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as cubes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B3767-AE0B-7E34-F8F0-4A442353FA69}"/>
              </a:ext>
            </a:extLst>
          </p:cNvPr>
          <p:cNvSpPr txBox="1"/>
          <p:nvPr/>
        </p:nvSpPr>
        <p:spPr>
          <a:xfrm>
            <a:off x="162488" y="1613118"/>
            <a:ext cx="120295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see thousands of cubes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possible to render, but we have a hundred thousand cubes in the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a smarter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38082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28608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Chunks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 spawning</a:t>
            </a:r>
          </a:p>
        </p:txBody>
      </p:sp>
    </p:spTree>
    <p:extLst>
      <p:ext uri="{BB962C8B-B14F-4D97-AF65-F5344CB8AC3E}">
        <p14:creationId xmlns:p14="http://schemas.microsoft.com/office/powerpoint/2010/main" val="165299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AC14-B197-34F5-6535-05B5D729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render chunks</a:t>
            </a:r>
            <a:endParaRPr lang="en-BE" dirty="0"/>
          </a:p>
        </p:txBody>
      </p:sp>
      <p:pic>
        <p:nvPicPr>
          <p:cNvPr id="6" name="Picture 5" descr="A video game of a minecraft land&#10;&#10;Description automatically generated">
            <a:extLst>
              <a:ext uri="{FF2B5EF4-FFF2-40B4-BE49-F238E27FC236}">
                <a16:creationId xmlns:a16="http://schemas.microsoft.com/office/drawing/2014/main" id="{54093EB3-1894-8DD4-DEA0-852A061E2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46" y="1054859"/>
            <a:ext cx="5031436" cy="474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A811D3-984F-F72F-5505-4940AB44BFB8}"/>
              </a:ext>
            </a:extLst>
          </p:cNvPr>
          <p:cNvSpPr txBox="1"/>
          <p:nvPr/>
        </p:nvSpPr>
        <p:spPr>
          <a:xfrm>
            <a:off x="288216" y="1506022"/>
            <a:ext cx="5773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Chunks are a 3d grid of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create 1 mesh for the entire 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 or 1 mesh per type of block (materials)</a:t>
            </a:r>
          </a:p>
        </p:txBody>
      </p:sp>
    </p:spTree>
    <p:extLst>
      <p:ext uri="{BB962C8B-B14F-4D97-AF65-F5344CB8AC3E}">
        <p14:creationId xmlns:p14="http://schemas.microsoft.com/office/powerpoint/2010/main" val="413375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2437-8261-02F6-C666-69DC2685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this mesh is a fun exercise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A846F-1847-8A7D-E77B-5A76E432B844}"/>
              </a:ext>
            </a:extLst>
          </p:cNvPr>
          <p:cNvSpPr txBox="1"/>
          <p:nvPr/>
        </p:nvSpPr>
        <p:spPr>
          <a:xfrm>
            <a:off x="1088571" y="1785257"/>
            <a:ext cx="8498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block type, generate the vertices and indices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Optimize : share the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Optimize : remove shared faces (face == square of the 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Optimize : can we put several block types in the same mesh?</a:t>
            </a:r>
            <a:endParaRPr lang="en-B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5AF6C0-1482-CF12-42EC-A62C1B39B12F}"/>
              </a:ext>
            </a:extLst>
          </p:cNvPr>
          <p:cNvSpPr/>
          <p:nvPr/>
        </p:nvSpPr>
        <p:spPr>
          <a:xfrm>
            <a:off x="6189306" y="3887755"/>
            <a:ext cx="1928327" cy="175415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F8B5D3-C201-CED6-CC69-4413C9457845}"/>
              </a:ext>
            </a:extLst>
          </p:cNvPr>
          <p:cNvSpPr/>
          <p:nvPr/>
        </p:nvSpPr>
        <p:spPr>
          <a:xfrm>
            <a:off x="8117633" y="3887755"/>
            <a:ext cx="1754155" cy="1754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71113-D781-E687-F3CA-4E9B3698A92C}"/>
              </a:ext>
            </a:extLst>
          </p:cNvPr>
          <p:cNvCxnSpPr/>
          <p:nvPr/>
        </p:nvCxnSpPr>
        <p:spPr>
          <a:xfrm flipV="1">
            <a:off x="7832768" y="4516016"/>
            <a:ext cx="738954" cy="7526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0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37761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details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Chunk spawning </a:t>
            </a:r>
          </a:p>
        </p:txBody>
      </p:sp>
    </p:spTree>
    <p:extLst>
      <p:ext uri="{BB962C8B-B14F-4D97-AF65-F5344CB8AC3E}">
        <p14:creationId xmlns:p14="http://schemas.microsoft.com/office/powerpoint/2010/main" val="317291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84F9-82BB-2628-1746-62CF6C1F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create a chunk?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67591-43FC-3CBF-8B48-6214396A54BA}"/>
              </a:ext>
            </a:extLst>
          </p:cNvPr>
          <p:cNvSpPr txBox="1"/>
          <p:nvPr/>
        </p:nvSpPr>
        <p:spPr>
          <a:xfrm>
            <a:off x="646923" y="1611086"/>
            <a:ext cx="5970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terrain is infinite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memory is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choose when to create a chunk?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1597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B7A5-7696-04D8-0D32-896023AD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6E820-34CD-E43F-1CCF-3707F4E6218B}"/>
              </a:ext>
            </a:extLst>
          </p:cNvPr>
          <p:cNvSpPr txBox="1"/>
          <p:nvPr/>
        </p:nvSpPr>
        <p:spPr>
          <a:xfrm>
            <a:off x="1405812" y="2127380"/>
            <a:ext cx="79612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a maximum amount of chunks (</a:t>
            </a:r>
            <a:r>
              <a:rPr lang="en-US" sz="2400" dirty="0" err="1"/>
              <a:t>eg</a:t>
            </a:r>
            <a:r>
              <a:rPr lang="en-US" sz="2400" dirty="0"/>
              <a:t> 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Every frame, “score” all chunks within a reasonable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 what the 100 chunks with the highest score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you have a chunk loaded &lt; 100 ? Unload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Load highest scoring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56222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9D40-190C-3D33-EC10-157F72A1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38489-C62C-A219-7362-6B0213ED0CB7}"/>
              </a:ext>
            </a:extLst>
          </p:cNvPr>
          <p:cNvSpPr txBox="1"/>
          <p:nvPr/>
        </p:nvSpPr>
        <p:spPr>
          <a:xfrm>
            <a:off x="684246" y="1884783"/>
            <a:ext cx="5719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Distance from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Improvement : only in front of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Improvement : only in frustum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09974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E66-51E7-452F-F9A1-BCB8131E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Terrain generation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34AD3-5D37-320C-07EB-92FDDB28D6AA}"/>
              </a:ext>
            </a:extLst>
          </p:cNvPr>
          <p:cNvSpPr txBox="1"/>
          <p:nvPr/>
        </p:nvSpPr>
        <p:spPr>
          <a:xfrm>
            <a:off x="957943" y="1897224"/>
            <a:ext cx="4429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algorithm should we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space should we use?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2903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“Solved” the </a:t>
            </a:r>
            <a:r>
              <a:rPr lang="en-US" sz="2800" dirty="0" err="1"/>
              <a:t>pixar</a:t>
            </a:r>
            <a:r>
              <a:rPr lang="en-US" sz="2800" dirty="0"/>
              <a:t> ball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3D6B3B-4426-AB33-5D10-54EBC65A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61" y="2649390"/>
            <a:ext cx="6630924" cy="41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090-C67E-155D-886B-2EEDCE27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7C42A-45C1-5CF5-2CD0-C0AE679B190D}"/>
              </a:ext>
            </a:extLst>
          </p:cNvPr>
          <p:cNvSpPr txBox="1"/>
          <p:nvPr/>
        </p:nvSpPr>
        <p:spPr>
          <a:xfrm>
            <a:off x="736600" y="1606550"/>
            <a:ext cx="64991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drop it, something else </a:t>
            </a:r>
            <a:r>
              <a:rPr lang="en-US" sz="2800"/>
              <a:t>project related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55796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08887"/>
              </p:ext>
            </p:extLst>
          </p:nvPr>
        </p:nvGraphicFramePr>
        <p:xfrm>
          <a:off x="5124734" y="1"/>
          <a:ext cx="6602496" cy="694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07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 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Holiday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F7383CA-77A5-5ADB-76E3-E8DA27682C4B}"/>
              </a:ext>
            </a:extLst>
          </p:cNvPr>
          <p:cNvSpPr/>
          <p:nvPr/>
        </p:nvSpPr>
        <p:spPr>
          <a:xfrm>
            <a:off x="9425679" y="5275803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34090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Project details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 spawning</a:t>
            </a:r>
          </a:p>
        </p:txBody>
      </p:sp>
    </p:spTree>
    <p:extLst>
      <p:ext uri="{BB962C8B-B14F-4D97-AF65-F5344CB8AC3E}">
        <p14:creationId xmlns:p14="http://schemas.microsoft.com/office/powerpoint/2010/main" val="53825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6285-E417-80D2-C884-091852F2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905E2-666A-C4C9-9B4C-9815F6E928D6}"/>
              </a:ext>
            </a:extLst>
          </p:cNvPr>
          <p:cNvSpPr txBox="1"/>
          <p:nvPr/>
        </p:nvSpPr>
        <p:spPr>
          <a:xfrm>
            <a:off x="665583" y="1690688"/>
            <a:ext cx="88869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Toledo assignment and project document on Monday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But you can already start 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It’s Minecraft, mostly block rendering / adding / removing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We’re using the 3D (core template for the assignment)</a:t>
            </a:r>
          </a:p>
        </p:txBody>
      </p:sp>
      <p:pic>
        <p:nvPicPr>
          <p:cNvPr id="1026" name="Picture 2" descr="MinePackage - Minecraft starter package ...">
            <a:hlinkClick r:id="rId2"/>
            <a:extLst>
              <a:ext uri="{FF2B5EF4-FFF2-40B4-BE49-F238E27FC236}">
                <a16:creationId xmlns:a16="http://schemas.microsoft.com/office/drawing/2014/main" id="{F271772E-A4B3-92B5-89C6-19290788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3" y="3993503"/>
            <a:ext cx="5838467" cy="28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3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2DB6-A138-4687-59EA-7017D884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 : tons of content already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E3725-0EB9-3840-1C69-E83263059915}"/>
              </a:ext>
            </a:extLst>
          </p:cNvPr>
          <p:cNvSpPr txBox="1"/>
          <p:nvPr/>
        </p:nvSpPr>
        <p:spPr>
          <a:xfrm>
            <a:off x="12441" y="1437740"/>
            <a:ext cx="751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Bad : want this to be more than following a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: happy that it’s there, want you to use the tutorial</a:t>
            </a:r>
          </a:p>
          <a:p>
            <a:endParaRPr lang="en-B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2A8B-CF7E-5CDF-FB00-3E360B75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048" y="1884784"/>
            <a:ext cx="4652951" cy="4984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D5369-F178-789E-16AE-232EB1E6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6" y="2717443"/>
            <a:ext cx="5733646" cy="41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F26B-3C6A-6DC6-D21D-255601C1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 : post processing is tricky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D11B7-3EF9-76B5-ACD9-5F95DDCCA71E}"/>
              </a:ext>
            </a:extLst>
          </p:cNvPr>
          <p:cNvSpPr txBox="1"/>
          <p:nvPr/>
        </p:nvSpPr>
        <p:spPr>
          <a:xfrm>
            <a:off x="1156996" y="1884784"/>
            <a:ext cx="955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really want a post processing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There’s a ton of **** in Unity, </a:t>
            </a:r>
            <a:r>
              <a:rPr lang="en-US" sz="2400" dirty="0" err="1"/>
              <a:t>Kaspar</a:t>
            </a:r>
            <a:r>
              <a:rPr lang="en-US" sz="2400" dirty="0"/>
              <a:t> is pointing me in the right direction</a:t>
            </a:r>
          </a:p>
        </p:txBody>
      </p:sp>
    </p:spTree>
    <p:extLst>
      <p:ext uri="{BB962C8B-B14F-4D97-AF65-F5344CB8AC3E}">
        <p14:creationId xmlns:p14="http://schemas.microsoft.com/office/powerpoint/2010/main" val="367247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28608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Blocks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Chunk spawning</a:t>
            </a:r>
          </a:p>
        </p:txBody>
      </p:sp>
    </p:spTree>
    <p:extLst>
      <p:ext uri="{BB962C8B-B14F-4D97-AF65-F5344CB8AC3E}">
        <p14:creationId xmlns:p14="http://schemas.microsoft.com/office/powerpoint/2010/main" val="26672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F7FE-93A7-A045-D6FF-3B64BA21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A7943-7704-06B3-6195-7961EBEF9CB8}"/>
              </a:ext>
            </a:extLst>
          </p:cNvPr>
          <p:cNvSpPr txBox="1"/>
          <p:nvPr/>
        </p:nvSpPr>
        <p:spPr>
          <a:xfrm>
            <a:off x="628261" y="1690688"/>
            <a:ext cx="59837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terrain is made out of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unit wide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Axis aligned (no rotation)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blocks can have different materials</a:t>
            </a:r>
          </a:p>
        </p:txBody>
      </p:sp>
      <p:pic>
        <p:nvPicPr>
          <p:cNvPr id="2050" name="Picture 2" descr="Grass Block | Minecraft Wiki | Fandom">
            <a:hlinkClick r:id="rId2"/>
            <a:extLst>
              <a:ext uri="{FF2B5EF4-FFF2-40B4-BE49-F238E27FC236}">
                <a16:creationId xmlns:a16="http://schemas.microsoft.com/office/drawing/2014/main" id="{A07F9F30-0E90-A67B-1742-D467C3BA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572" y="1210154"/>
            <a:ext cx="3223824" cy="32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1704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32339</TotalTime>
  <Words>501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Project details</vt:lpstr>
      <vt:lpstr>Complications : tons of content already</vt:lpstr>
      <vt:lpstr>Complications : post processing is tricky</vt:lpstr>
      <vt:lpstr>This class</vt:lpstr>
      <vt:lpstr>Blocks</vt:lpstr>
      <vt:lpstr>How would you render this?</vt:lpstr>
      <vt:lpstr>Not as cubes</vt:lpstr>
      <vt:lpstr>This class</vt:lpstr>
      <vt:lpstr>We render chunks</vt:lpstr>
      <vt:lpstr>Generating this mesh is a fun exercise</vt:lpstr>
      <vt:lpstr>This class</vt:lpstr>
      <vt:lpstr>When to create a chunk?</vt:lpstr>
      <vt:lpstr>Algorithm</vt:lpstr>
      <vt:lpstr>Scoring</vt:lpstr>
      <vt:lpstr>Terrain generation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117</cp:revision>
  <dcterms:created xsi:type="dcterms:W3CDTF">2024-01-29T23:06:06Z</dcterms:created>
  <dcterms:modified xsi:type="dcterms:W3CDTF">2024-04-25T07:46:37Z</dcterms:modified>
</cp:coreProperties>
</file>